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27D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7F4263F-FC18-46FD-A898-2BD23C3BBDDA}" type="datetimeFigureOut">
              <a:rPr lang="en-US" smtClean="0"/>
              <a:pPr/>
              <a:t>10/5/2009</a:t>
            </a:fld>
            <a:endParaRPr lang="en-AU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AU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AEC0604-9C80-4AD5-A9B7-85E1087EAE6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>
    <p:sndAc>
      <p:stSnd>
        <p:snd r:embed="rId1" name="shutup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F4263F-FC18-46FD-A898-2BD23C3BBDDA}" type="datetimeFigureOut">
              <a:rPr lang="en-US" smtClean="0"/>
              <a:pPr/>
              <a:t>10/5/2009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EC0604-9C80-4AD5-A9B7-85E1087EAE6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  <p:transition advClick="0">
    <p:sndAc>
      <p:stSnd>
        <p:snd r:embed="rId1" name="shutup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7F4263F-FC18-46FD-A898-2BD23C3BBDDA}" type="datetimeFigureOut">
              <a:rPr lang="en-US" smtClean="0"/>
              <a:pPr/>
              <a:t>10/5/2009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AEC0604-9C80-4AD5-A9B7-85E1087EAE6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  <p:transition advClick="0">
    <p:sndAc>
      <p:stSnd>
        <p:snd r:embed="rId1" name="shutup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F4263F-FC18-46FD-A898-2BD23C3BBDDA}" type="datetimeFigureOut">
              <a:rPr lang="en-US" smtClean="0"/>
              <a:pPr/>
              <a:t>10/5/2009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EC0604-9C80-4AD5-A9B7-85E1087EAE6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  <p:transition advClick="0">
    <p:sndAc>
      <p:stSnd>
        <p:snd r:embed="rId1" name="shutup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7F4263F-FC18-46FD-A898-2BD23C3BBDDA}" type="datetimeFigureOut">
              <a:rPr lang="en-US" smtClean="0"/>
              <a:pPr/>
              <a:t>10/5/2009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AEC0604-9C80-4AD5-A9B7-85E1087EAE6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>
    <p:sndAc>
      <p:stSnd>
        <p:snd r:embed="rId1" name="shutup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F4263F-FC18-46FD-A898-2BD23C3BBDDA}" type="datetimeFigureOut">
              <a:rPr lang="en-US" smtClean="0"/>
              <a:pPr/>
              <a:t>10/5/2009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EC0604-9C80-4AD5-A9B7-85E1087EAE6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  <p:transition advClick="0">
    <p:sndAc>
      <p:stSnd>
        <p:snd r:embed="rId1" name="shutup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F4263F-FC18-46FD-A898-2BD23C3BBDDA}" type="datetimeFigureOut">
              <a:rPr lang="en-US" smtClean="0"/>
              <a:pPr/>
              <a:t>10/5/2009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EC0604-9C80-4AD5-A9B7-85E1087EAE6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  <p:transition advClick="0">
    <p:sndAc>
      <p:stSnd>
        <p:snd r:embed="rId1" name="shutup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F4263F-FC18-46FD-A898-2BD23C3BBDDA}" type="datetimeFigureOut">
              <a:rPr lang="en-US" smtClean="0"/>
              <a:pPr/>
              <a:t>10/5/2009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EC0604-9C80-4AD5-A9B7-85E1087EAE6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  <p:transition advClick="0">
    <p:sndAc>
      <p:stSnd>
        <p:snd r:embed="rId1" name="shutup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7F4263F-FC18-46FD-A898-2BD23C3BBDDA}" type="datetimeFigureOut">
              <a:rPr lang="en-US" smtClean="0"/>
              <a:pPr/>
              <a:t>10/5/2009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EC0604-9C80-4AD5-A9B7-85E1087EAE6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  <p:transition advClick="0">
    <p:sndAc>
      <p:stSnd>
        <p:snd r:embed="rId1" name="shutup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F4263F-FC18-46FD-A898-2BD23C3BBDDA}" type="datetimeFigureOut">
              <a:rPr lang="en-US" smtClean="0"/>
              <a:pPr/>
              <a:t>10/5/2009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EC0604-9C80-4AD5-A9B7-85E1087EAE6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  <p:transition advClick="0">
    <p:sndAc>
      <p:stSnd>
        <p:snd r:embed="rId1" name="shutup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F4263F-FC18-46FD-A898-2BD23C3BBDDA}" type="datetimeFigureOut">
              <a:rPr lang="en-US" smtClean="0"/>
              <a:pPr/>
              <a:t>10/5/2009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EC0604-9C80-4AD5-A9B7-85E1087EAE65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>
    <p:sndAc>
      <p:stSnd>
        <p:snd r:embed="rId1" name="shutup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7F4263F-FC18-46FD-A898-2BD23C3BBDDA}" type="datetimeFigureOut">
              <a:rPr lang="en-US" smtClean="0"/>
              <a:pPr/>
              <a:t>10/5/2009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AU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AEC0604-9C80-4AD5-A9B7-85E1087EAE6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>
    <p:sndAc>
      <p:stSnd>
        <p:snd r:embed="rId13" name="shutup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slide" Target="slide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slide" Target="slide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hyperlink" Target="http://images.google.com.au/imgres?imgurl=http://i213.photobucket.com/albums/cc289/deannaXdisasterXrawr/tupac.jpg&amp;imgrefurl=http://s213.photobucket.com/albums/cc289/deannaXdisasterXrawr/%3Faction%3Dview%26current%3Dtupac.jpg&amp;usg=__RtrpQt0gqjr2qnhk1VhUDbXYWXU=&amp;h=319&amp;w=245&amp;sz=49&amp;hl=en&amp;start=14&amp;tbnid=DoWtsjXCZiHxxM:&amp;tbnh=118&amp;tbnw=91&amp;prev=/images%3Fq%3Dtupac%2Bsmoking%26gbv%3D2%26hl%3Den%26safe%3Dactive" TargetMode="External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>
                <a:hlinkClick r:id="rId3" action="ppaction://hlinksldjump"/>
              </a:rPr>
              <a:t>Casss Quiz</a:t>
            </a:r>
            <a:endParaRPr lang="en-AU" dirty="0"/>
          </a:p>
        </p:txBody>
      </p:sp>
      <p:pic>
        <p:nvPicPr>
          <p:cNvPr id="17410" name="Picture 2" descr="http://radiobigboy.com/wp-content/uploads/2009/07/eminem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714612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sndAc>
      <p:stSnd>
        <p:snd r:embed="rId2" name="007dead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609600" y="17618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n-AU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 action="ppaction://hlinksldjump"/>
              </a:rPr>
              <a:t>WOO HOO !</a:t>
            </a:r>
            <a:endParaRPr kumimoji="0" lang="en-AU" sz="7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n-AU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got it right</a:t>
            </a:r>
            <a:endParaRPr kumimoji="0" lang="en-AU" sz="7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194" name="Picture 2" descr="http://www.hiphoparchive.org/files/images/jay-z-400a0601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72396" y="0"/>
            <a:ext cx="1571604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sndAc>
      <p:stSnd>
        <p:snd r:embed="rId2" name="cheer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Question 4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How  many brothers do I have?</a:t>
            </a:r>
          </a:p>
          <a:p>
            <a:r>
              <a:rPr lang="en-AU" dirty="0" smtClean="0">
                <a:hlinkClick r:id="rId3" action="ppaction://hlinksldjump"/>
              </a:rPr>
              <a:t>1</a:t>
            </a:r>
          </a:p>
          <a:p>
            <a:r>
              <a:rPr lang="en-AU" dirty="0" smtClean="0">
                <a:hlinkClick r:id="rId3" action="ppaction://hlinksldjump"/>
              </a:rPr>
              <a:t>2</a:t>
            </a:r>
            <a:endParaRPr lang="en-AU" dirty="0" smtClean="0"/>
          </a:p>
          <a:p>
            <a:r>
              <a:rPr lang="en-AU" dirty="0" smtClean="0">
                <a:hlinkClick r:id="rId4" action="ppaction://hlinksldjump"/>
              </a:rPr>
              <a:t>3</a:t>
            </a:r>
            <a:endParaRPr lang="en-AU" dirty="0" smtClean="0"/>
          </a:p>
          <a:p>
            <a:r>
              <a:rPr lang="en-AU" dirty="0" smtClean="0">
                <a:hlinkClick r:id="rId3" action="ppaction://hlinksldjump"/>
              </a:rPr>
              <a:t>4</a:t>
            </a:r>
            <a:endParaRPr lang="en-AU" dirty="0" smtClean="0"/>
          </a:p>
          <a:p>
            <a:pPr>
              <a:buNone/>
            </a:pPr>
            <a:endParaRPr lang="en-AU" dirty="0"/>
          </a:p>
        </p:txBody>
      </p:sp>
      <p:pic>
        <p:nvPicPr>
          <p:cNvPr id="7170" name="Picture 2" descr="http://www.tvoneblogs.com/thespin/wp-content/uploads/2009/02/50cent_watchfiddyonlin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00958" y="0"/>
            <a:ext cx="1643042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sndAc>
      <p:stSnd>
        <p:snd r:embed="rId2" name="awesome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7200" dirty="0" smtClean="0">
                <a:solidFill>
                  <a:schemeClr val="bg2">
                    <a:lumMod val="50000"/>
                  </a:schemeClr>
                </a:solidFill>
              </a:rPr>
              <a:t>WRONG</a:t>
            </a:r>
            <a:br>
              <a:rPr lang="en-AU" sz="72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AU" sz="720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n-AU" sz="72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AU" sz="7200" dirty="0" smtClean="0">
                <a:solidFill>
                  <a:schemeClr val="bg2">
                    <a:lumMod val="50000"/>
                  </a:schemeClr>
                </a:solidFill>
              </a:rPr>
              <a:t>TRY AGAIN</a:t>
            </a:r>
            <a:r>
              <a:rPr lang="en-AU" sz="7200" dirty="0" smtClean="0">
                <a:solidFill>
                  <a:schemeClr val="bg2">
                    <a:lumMod val="50000"/>
                  </a:schemeClr>
                </a:solidFill>
                <a:sym typeface="Wingdings" pitchFamily="2" charset="2"/>
              </a:rPr>
              <a:t></a:t>
            </a:r>
            <a:endParaRPr lang="en-AU" sz="72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6146" name="Picture 2" descr="http://image.lowriderarte.com/f/8488606+w750+st0/0703_lrap_01_z+culies_finest+rapper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3834" y="0"/>
            <a:ext cx="1690673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sndAc>
      <p:stSnd>
        <p:snd r:embed="rId2" name="Scary Music Clip 01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609600" y="17618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n-AU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 action="ppaction://hlinksldjump"/>
              </a:rPr>
              <a:t>WOO HOO !</a:t>
            </a:r>
            <a:endParaRPr kumimoji="0" lang="en-AU" sz="7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n-AU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got it right</a:t>
            </a:r>
            <a:endParaRPr kumimoji="0" lang="en-AU" sz="7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43834" y="0"/>
            <a:ext cx="150016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sndAc>
      <p:stSnd>
        <p:snd r:embed="rId2" name="cheer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Question 5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What is my mums name?</a:t>
            </a:r>
          </a:p>
          <a:p>
            <a:r>
              <a:rPr lang="en-AU" dirty="0" smtClean="0">
                <a:hlinkClick r:id="rId3" action="ppaction://hlinksldjump"/>
              </a:rPr>
              <a:t>Kristy</a:t>
            </a:r>
            <a:endParaRPr lang="en-AU" dirty="0" smtClean="0"/>
          </a:p>
          <a:p>
            <a:r>
              <a:rPr lang="en-AU" dirty="0" err="1" smtClean="0">
                <a:hlinkClick r:id="rId4" action="ppaction://hlinksldjump"/>
              </a:rPr>
              <a:t>Kristle</a:t>
            </a:r>
            <a:endParaRPr lang="en-AU" dirty="0" smtClean="0"/>
          </a:p>
          <a:p>
            <a:r>
              <a:rPr lang="en-AU" dirty="0" smtClean="0">
                <a:hlinkClick r:id="rId3" action="ppaction://hlinksldjump"/>
              </a:rPr>
              <a:t>Kirsty</a:t>
            </a:r>
          </a:p>
          <a:p>
            <a:r>
              <a:rPr lang="en-AU" dirty="0" smtClean="0">
                <a:hlinkClick r:id="rId3" action="ppaction://hlinksldjump"/>
              </a:rPr>
              <a:t>Karen </a:t>
            </a:r>
            <a:endParaRPr lang="en-AU" dirty="0" smtClean="0"/>
          </a:p>
          <a:p>
            <a:endParaRPr lang="en-AU" dirty="0"/>
          </a:p>
        </p:txBody>
      </p:sp>
      <p:pic>
        <p:nvPicPr>
          <p:cNvPr id="4098" name="Picture 2" descr="http://www.dosomething.org/files/nelly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72396" y="0"/>
            <a:ext cx="1571604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sndAc>
      <p:stSnd>
        <p:snd r:embed="rId2" name="BIGSHOT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357158" y="1643050"/>
            <a:ext cx="7239000" cy="4846320"/>
          </a:xfrm>
        </p:spPr>
        <p:txBody>
          <a:bodyPr>
            <a:normAutofit/>
          </a:bodyPr>
          <a:lstStyle/>
          <a:p>
            <a:r>
              <a:rPr lang="en-AU" sz="7200" dirty="0" smtClean="0">
                <a:solidFill>
                  <a:schemeClr val="bg2">
                    <a:lumMod val="50000"/>
                  </a:schemeClr>
                </a:solidFill>
              </a:rPr>
              <a:t>WRONG</a:t>
            </a:r>
            <a:br>
              <a:rPr lang="en-AU" sz="72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AU" sz="720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n-AU" sz="72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AU" sz="7200" dirty="0" smtClean="0">
                <a:solidFill>
                  <a:schemeClr val="bg2">
                    <a:lumMod val="50000"/>
                  </a:schemeClr>
                </a:solidFill>
              </a:rPr>
              <a:t>TRY AGAIN</a:t>
            </a:r>
            <a:r>
              <a:rPr lang="en-AU" sz="7200" dirty="0" smtClean="0">
                <a:solidFill>
                  <a:schemeClr val="bg2">
                    <a:lumMod val="50000"/>
                  </a:schemeClr>
                </a:solidFill>
                <a:sym typeface="Wingdings" pitchFamily="2" charset="2"/>
                <a:hlinkClick r:id="rId3" action="ppaction://hlinksldjump"/>
              </a:rPr>
              <a:t></a:t>
            </a:r>
            <a:endParaRPr lang="en-AU" sz="72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15272" y="0"/>
            <a:ext cx="142872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sndAc>
      <p:stSnd>
        <p:snd r:embed="rId2" name="Scary Music Clip 01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609600" y="17618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n-AU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 action="ppaction://hlinksldjump"/>
              </a:rPr>
              <a:t>WOO HOO !</a:t>
            </a:r>
            <a:endParaRPr kumimoji="0" lang="en-AU" sz="7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n-AU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got it right</a:t>
            </a:r>
            <a:endParaRPr kumimoji="0" lang="en-AU" sz="7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15273" y="0"/>
            <a:ext cx="142872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sndAc>
      <p:stSnd>
        <p:snd r:embed="rId2" name="cheer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END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WELL DONE!</a:t>
            </a:r>
            <a:endParaRPr lang="en-AU" dirty="0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42872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sndAc>
      <p:stSnd>
        <p:snd r:embed="rId2" name="shutup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            Question one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Who Are my 3 best friends</a:t>
            </a:r>
          </a:p>
          <a:p>
            <a:pPr lvl="8"/>
            <a:endParaRPr lang="en-AU" dirty="0" smtClean="0"/>
          </a:p>
          <a:p>
            <a:r>
              <a:rPr lang="en-AU" dirty="0" smtClean="0">
                <a:hlinkClick r:id="rId3" action="ppaction://hlinksldjump"/>
              </a:rPr>
              <a:t>Maddi  Jasmine  Taylor</a:t>
            </a:r>
            <a:endParaRPr lang="en-AU" dirty="0" smtClean="0"/>
          </a:p>
          <a:p>
            <a:r>
              <a:rPr lang="en-AU" dirty="0" smtClean="0">
                <a:hlinkClick r:id="rId4" action="ppaction://hlinksldjump"/>
              </a:rPr>
              <a:t>Maddi  Carly   Taylor </a:t>
            </a:r>
            <a:endParaRPr lang="en-AU" dirty="0" smtClean="0"/>
          </a:p>
          <a:p>
            <a:r>
              <a:rPr lang="en-AU" dirty="0" smtClean="0">
                <a:hlinkClick r:id="rId3" action="ppaction://hlinksldjump"/>
              </a:rPr>
              <a:t>Maddi  Jasmine  Carly</a:t>
            </a:r>
            <a:endParaRPr lang="en-AU" dirty="0" smtClean="0"/>
          </a:p>
          <a:p>
            <a:r>
              <a:rPr lang="en-AU" dirty="0" smtClean="0">
                <a:hlinkClick r:id="rId3" action="ppaction://hlinksldjump"/>
              </a:rPr>
              <a:t>Maddi   Carly   Shaina</a:t>
            </a:r>
            <a:endParaRPr lang="en-AU" dirty="0"/>
          </a:p>
        </p:txBody>
      </p:sp>
      <p:pic>
        <p:nvPicPr>
          <p:cNvPr id="16386" name="Picture 2" descr="http://globalgrooveevents.com/wp-content/uploads/2009/06/ako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29520" y="0"/>
            <a:ext cx="171448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sndAc>
      <p:stSnd>
        <p:snd r:embed="rId2" name="howaboutahug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7200" dirty="0" smtClean="0">
                <a:solidFill>
                  <a:schemeClr val="bg2">
                    <a:lumMod val="50000"/>
                  </a:schemeClr>
                </a:solidFill>
              </a:rPr>
              <a:t>WRONG</a:t>
            </a:r>
            <a:br>
              <a:rPr lang="en-AU" sz="72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AU" sz="720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n-AU" sz="72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AU" sz="7200" dirty="0" smtClean="0">
                <a:solidFill>
                  <a:schemeClr val="bg2">
                    <a:lumMod val="50000"/>
                  </a:schemeClr>
                </a:solidFill>
              </a:rPr>
              <a:t>TRY AGAIN</a:t>
            </a:r>
            <a:r>
              <a:rPr lang="en-AU" sz="7200" dirty="0" smtClean="0">
                <a:solidFill>
                  <a:schemeClr val="bg2">
                    <a:lumMod val="50000"/>
                  </a:schemeClr>
                </a:solidFill>
                <a:sym typeface="Wingdings" pitchFamily="2" charset="2"/>
                <a:hlinkClick r:id="rId3" action="ppaction://hlinksldjump"/>
              </a:rPr>
              <a:t></a:t>
            </a:r>
            <a:endParaRPr lang="en-AU" sz="72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5362" name="Picture 2" descr="http://img2.timeinc.net/people/i/2008/database/chrisbrown/chrisbrown3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00958" y="0"/>
            <a:ext cx="1643042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sndAc>
      <p:stSnd>
        <p:snd r:embed="rId2" name="Scary Music Clip 01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7200" dirty="0" smtClean="0">
                <a:hlinkClick r:id="rId3" action="ppaction://hlinksldjump"/>
              </a:rPr>
              <a:t>WOO HOO !</a:t>
            </a:r>
            <a:endParaRPr lang="en-AU" sz="7200" dirty="0" smtClean="0"/>
          </a:p>
          <a:p>
            <a:r>
              <a:rPr lang="en-AU" sz="7200" dirty="0" smtClean="0"/>
              <a:t>You got it right</a:t>
            </a:r>
            <a:endParaRPr lang="en-AU" sz="7200" dirty="0"/>
          </a:p>
        </p:txBody>
      </p:sp>
      <p:pic>
        <p:nvPicPr>
          <p:cNvPr id="14338" name="Picture 2" descr="http://50vstheworld.files.wordpress.com/2009/06/eminem-and-50-cen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0"/>
            <a:ext cx="1857356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sndAc>
      <p:stSnd>
        <p:snd r:embed="rId2" name="cheer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Question 2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How old am </a:t>
            </a:r>
            <a:r>
              <a:rPr lang="en-AU" dirty="0" err="1" smtClean="0"/>
              <a:t>i</a:t>
            </a:r>
            <a:r>
              <a:rPr lang="en-AU" dirty="0" smtClean="0"/>
              <a:t>?</a:t>
            </a:r>
          </a:p>
          <a:p>
            <a:r>
              <a:rPr lang="en-AU" dirty="0" smtClean="0">
                <a:hlinkClick r:id="rId3" action="ppaction://hlinksldjump"/>
              </a:rPr>
              <a:t>13</a:t>
            </a:r>
            <a:endParaRPr lang="en-AU" dirty="0" smtClean="0"/>
          </a:p>
          <a:p>
            <a:r>
              <a:rPr lang="en-AU" dirty="0" smtClean="0">
                <a:hlinkClick r:id="rId4" action="ppaction://hlinksldjump"/>
              </a:rPr>
              <a:t>14</a:t>
            </a:r>
          </a:p>
          <a:p>
            <a:r>
              <a:rPr lang="en-AU" dirty="0" smtClean="0">
                <a:hlinkClick r:id="rId4" action="ppaction://hlinksldjump"/>
              </a:rPr>
              <a:t>15</a:t>
            </a:r>
          </a:p>
          <a:p>
            <a:r>
              <a:rPr lang="en-AU" dirty="0" smtClean="0">
                <a:hlinkClick r:id="rId4" action="ppaction://hlinksldjump"/>
              </a:rPr>
              <a:t>12</a:t>
            </a:r>
            <a:endParaRPr lang="en-AU" dirty="0" smtClean="0"/>
          </a:p>
          <a:p>
            <a:endParaRPr lang="en-AU" dirty="0"/>
          </a:p>
        </p:txBody>
      </p:sp>
      <p:pic>
        <p:nvPicPr>
          <p:cNvPr id="13314" name="Picture 2" descr="http://t1.gstatic.com/images?q=tbn:DoWtsjXCZiHxxM:http://i213.photobucket.com/albums/cc289/deannaXdisasterXrawr/tupac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72396" y="0"/>
            <a:ext cx="1571604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sndAc>
      <p:stSnd>
        <p:snd r:embed="rId2" name="drinkup2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4846320"/>
          </a:xfrm>
        </p:spPr>
        <p:txBody>
          <a:bodyPr>
            <a:normAutofit/>
          </a:bodyPr>
          <a:lstStyle/>
          <a:p>
            <a:r>
              <a:rPr lang="en-AU" sz="7200" dirty="0" smtClean="0">
                <a:solidFill>
                  <a:schemeClr val="bg2">
                    <a:lumMod val="50000"/>
                  </a:schemeClr>
                </a:solidFill>
              </a:rPr>
              <a:t>WRONG</a:t>
            </a:r>
            <a:br>
              <a:rPr lang="en-AU" sz="72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AU" sz="720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n-AU" sz="72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AU" sz="7200" dirty="0" smtClean="0">
                <a:solidFill>
                  <a:schemeClr val="bg2">
                    <a:lumMod val="50000"/>
                  </a:schemeClr>
                </a:solidFill>
              </a:rPr>
              <a:t>TRY AGAIN</a:t>
            </a:r>
            <a:r>
              <a:rPr lang="en-AU" sz="7200" dirty="0" smtClean="0">
                <a:solidFill>
                  <a:schemeClr val="bg2">
                    <a:lumMod val="50000"/>
                  </a:schemeClr>
                </a:solidFill>
                <a:sym typeface="Wingdings" pitchFamily="2" charset="2"/>
                <a:hlinkClick r:id="rId3" action="ppaction://hlinksldjump"/>
              </a:rPr>
              <a:t></a:t>
            </a:r>
            <a:endParaRPr lang="en-AU" sz="72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2290" name="Picture 2" descr="http://www.studentie.ro/img/parteneriate/6247_xzibi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0"/>
            <a:ext cx="1857356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sndAc>
      <p:stSnd>
        <p:snd r:embed="rId2" name="Scary Music Clip 01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4846320"/>
          </a:xfrm>
        </p:spPr>
        <p:txBody>
          <a:bodyPr>
            <a:normAutofit/>
          </a:bodyPr>
          <a:lstStyle/>
          <a:p>
            <a:r>
              <a:rPr lang="en-AU" sz="7200" dirty="0" smtClean="0">
                <a:hlinkClick r:id="rId3" action="ppaction://hlinksldjump"/>
              </a:rPr>
              <a:t>WOO HOO !</a:t>
            </a:r>
            <a:endParaRPr lang="en-AU" sz="7200" dirty="0" smtClean="0"/>
          </a:p>
          <a:p>
            <a:r>
              <a:rPr lang="en-AU" sz="7200" dirty="0" smtClean="0"/>
              <a:t>You got it right</a:t>
            </a:r>
            <a:endParaRPr lang="en-AU" sz="7200" dirty="0"/>
          </a:p>
        </p:txBody>
      </p:sp>
      <p:pic>
        <p:nvPicPr>
          <p:cNvPr id="11266" name="Picture 2" descr="http://royalsmagazine.files.wordpress.com/2009/08/a8b1db2b-5271-c374-a9ae-3c5bc64b7820-news_fb_btwb_neyo_yearofthegentlema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72396" y="0"/>
            <a:ext cx="1571604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sndAc>
      <p:stSnd>
        <p:snd r:embed="rId2" name="cheer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Question 3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What Colour are my eyes</a:t>
            </a:r>
          </a:p>
          <a:p>
            <a:r>
              <a:rPr lang="en-AU" dirty="0" smtClean="0">
                <a:hlinkClick r:id="rId3" action="ppaction://hlinksldjump"/>
              </a:rPr>
              <a:t>Brown</a:t>
            </a:r>
            <a:endParaRPr lang="en-AU" dirty="0" smtClean="0"/>
          </a:p>
          <a:p>
            <a:r>
              <a:rPr lang="en-AU" dirty="0" smtClean="0">
                <a:hlinkClick r:id="rId4" action="ppaction://hlinksldjump"/>
              </a:rPr>
              <a:t>Blue</a:t>
            </a:r>
          </a:p>
          <a:p>
            <a:r>
              <a:rPr lang="en-AU" dirty="0" smtClean="0">
                <a:hlinkClick r:id="rId4" action="ppaction://hlinksldjump"/>
              </a:rPr>
              <a:t>Green</a:t>
            </a:r>
          </a:p>
          <a:p>
            <a:r>
              <a:rPr lang="en-AU" dirty="0" err="1" smtClean="0">
                <a:hlinkClick r:id="rId4" action="ppaction://hlinksldjump"/>
              </a:rPr>
              <a:t>Hazle</a:t>
            </a:r>
            <a:endParaRPr lang="en-AU" dirty="0" smtClean="0"/>
          </a:p>
          <a:p>
            <a:endParaRPr lang="en-AU" dirty="0"/>
          </a:p>
        </p:txBody>
      </p:sp>
      <p:pic>
        <p:nvPicPr>
          <p:cNvPr id="10242" name="Picture 2" descr="http://blogs.sfweekly.com/shookdown/snoop-dogg-smokin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29520" y="0"/>
            <a:ext cx="171448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sndAc>
      <p:stSnd>
        <p:snd r:embed="rId2" name="ihatesayinggoodbye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7200" dirty="0" smtClean="0">
                <a:solidFill>
                  <a:schemeClr val="bg2">
                    <a:lumMod val="50000"/>
                  </a:schemeClr>
                </a:solidFill>
              </a:rPr>
              <a:t>WRONG</a:t>
            </a:r>
            <a:br>
              <a:rPr lang="en-AU" sz="72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AU" sz="720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n-AU" sz="72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AU" sz="7200" dirty="0" smtClean="0">
                <a:solidFill>
                  <a:schemeClr val="bg2">
                    <a:lumMod val="50000"/>
                  </a:schemeClr>
                </a:solidFill>
              </a:rPr>
              <a:t>TRY AGAIN</a:t>
            </a:r>
            <a:r>
              <a:rPr lang="en-AU" sz="7200" dirty="0" smtClean="0">
                <a:solidFill>
                  <a:schemeClr val="bg2">
                    <a:lumMod val="50000"/>
                  </a:schemeClr>
                </a:solidFill>
                <a:sym typeface="Wingdings" pitchFamily="2" charset="2"/>
                <a:hlinkClick r:id="rId3" action="ppaction://hlinksldjump"/>
              </a:rPr>
              <a:t></a:t>
            </a:r>
            <a:endParaRPr lang="en-AU" sz="72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9218" name="Picture 2" descr="http://farm4.static.flickr.com/3095/3158494291_78dfa4818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00958" y="0"/>
            <a:ext cx="1643042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sndAc>
      <p:stSnd>
        <p:snd r:embed="rId2" name="Scary Music Clip 01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137</TotalTime>
  <Words>115</Words>
  <Application>Microsoft Office PowerPoint</Application>
  <PresentationFormat>On-screen Show (4:3)</PresentationFormat>
  <Paragraphs>49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Opulent</vt:lpstr>
      <vt:lpstr>Casss Quiz</vt:lpstr>
      <vt:lpstr>            Question one</vt:lpstr>
      <vt:lpstr>Slide 3</vt:lpstr>
      <vt:lpstr>Slide 4</vt:lpstr>
      <vt:lpstr>Question 2</vt:lpstr>
      <vt:lpstr>Slide 6</vt:lpstr>
      <vt:lpstr>Slide 7</vt:lpstr>
      <vt:lpstr>Question 3</vt:lpstr>
      <vt:lpstr>Slide 9</vt:lpstr>
      <vt:lpstr>Slide 10</vt:lpstr>
      <vt:lpstr>Question 4</vt:lpstr>
      <vt:lpstr>Slide 12</vt:lpstr>
      <vt:lpstr>Slide 13</vt:lpstr>
      <vt:lpstr>Question 5</vt:lpstr>
      <vt:lpstr>Slide 15</vt:lpstr>
      <vt:lpstr>Slide 16</vt:lpstr>
      <vt:lpstr>THE END</vt:lpstr>
    </vt:vector>
  </TitlesOfParts>
  <Company>Narre Warren South P-12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Casss Quiz</dc:title>
  <dc:creator>user</dc:creator>
  <cp:lastModifiedBy>user</cp:lastModifiedBy>
  <cp:revision>18</cp:revision>
  <dcterms:created xsi:type="dcterms:W3CDTF">2009-09-13T23:14:35Z</dcterms:created>
  <dcterms:modified xsi:type="dcterms:W3CDTF">2009-10-04T22:53:08Z</dcterms:modified>
</cp:coreProperties>
</file>